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6" r:id="rId1"/>
  </p:sldMasterIdLst>
  <p:notesMasterIdLst>
    <p:notesMasterId r:id="rId3"/>
  </p:notesMasterIdLst>
  <p:sldIdLst>
    <p:sldId id="256" r:id="rId2"/>
  </p:sldIdLst>
  <p:sldSz cx="28800425" cy="43200638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610" userDrawn="1">
          <p15:clr>
            <a:srgbClr val="A4A3A4"/>
          </p15:clr>
        </p15:guide>
        <p15:guide id="2" pos="885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92"/>
    <p:restoredTop sz="94683"/>
  </p:normalViewPr>
  <p:slideViewPr>
    <p:cSldViewPr snapToGrid="0" showGuides="1">
      <p:cViewPr varScale="1">
        <p:scale>
          <a:sx n="17" d="100"/>
          <a:sy n="17" d="100"/>
        </p:scale>
        <p:origin x="3174" y="78"/>
      </p:cViewPr>
      <p:guideLst>
        <p:guide orient="horz" pos="13610"/>
        <p:guide pos="885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FBAA17-BAE3-134B-8773-945D1ED926D4}" type="datetimeFigureOut">
              <a:rPr lang="en-PT" smtClean="0"/>
              <a:t>10/12/2026</a:t>
            </a:fld>
            <a:endParaRPr lang="en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00475" y="857250"/>
            <a:ext cx="154305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C08E8F-3F01-0043-BBB1-ACB11BC7C194}" type="slidenum">
              <a:rPr lang="en-PT" smtClean="0"/>
              <a:t>‹nº›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9143288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249505" rtl="0" eaLnBrk="1" latinLnBrk="0" hangingPunct="1">
      <a:defRPr sz="2952" kern="1200">
        <a:solidFill>
          <a:schemeClr val="tx1"/>
        </a:solidFill>
        <a:latin typeface="+mn-lt"/>
        <a:ea typeface="+mn-ea"/>
        <a:cs typeface="+mn-cs"/>
      </a:defRPr>
    </a:lvl1pPr>
    <a:lvl2pPr marL="1124755" algn="l" defTabSz="2249505" rtl="0" eaLnBrk="1" latinLnBrk="0" hangingPunct="1">
      <a:defRPr sz="2952" kern="1200">
        <a:solidFill>
          <a:schemeClr val="tx1"/>
        </a:solidFill>
        <a:latin typeface="+mn-lt"/>
        <a:ea typeface="+mn-ea"/>
        <a:cs typeface="+mn-cs"/>
      </a:defRPr>
    </a:lvl2pPr>
    <a:lvl3pPr marL="2249505" algn="l" defTabSz="2249505" rtl="0" eaLnBrk="1" latinLnBrk="0" hangingPunct="1">
      <a:defRPr sz="2952" kern="1200">
        <a:solidFill>
          <a:schemeClr val="tx1"/>
        </a:solidFill>
        <a:latin typeface="+mn-lt"/>
        <a:ea typeface="+mn-ea"/>
        <a:cs typeface="+mn-cs"/>
      </a:defRPr>
    </a:lvl3pPr>
    <a:lvl4pPr marL="3374262" algn="l" defTabSz="2249505" rtl="0" eaLnBrk="1" latinLnBrk="0" hangingPunct="1">
      <a:defRPr sz="2952" kern="1200">
        <a:solidFill>
          <a:schemeClr val="tx1"/>
        </a:solidFill>
        <a:latin typeface="+mn-lt"/>
        <a:ea typeface="+mn-ea"/>
        <a:cs typeface="+mn-cs"/>
      </a:defRPr>
    </a:lvl4pPr>
    <a:lvl5pPr marL="4499015" algn="l" defTabSz="2249505" rtl="0" eaLnBrk="1" latinLnBrk="0" hangingPunct="1">
      <a:defRPr sz="2952" kern="1200">
        <a:solidFill>
          <a:schemeClr val="tx1"/>
        </a:solidFill>
        <a:latin typeface="+mn-lt"/>
        <a:ea typeface="+mn-ea"/>
        <a:cs typeface="+mn-cs"/>
      </a:defRPr>
    </a:lvl5pPr>
    <a:lvl6pPr marL="5623770" algn="l" defTabSz="2249505" rtl="0" eaLnBrk="1" latinLnBrk="0" hangingPunct="1">
      <a:defRPr sz="2952" kern="1200">
        <a:solidFill>
          <a:schemeClr val="tx1"/>
        </a:solidFill>
        <a:latin typeface="+mn-lt"/>
        <a:ea typeface="+mn-ea"/>
        <a:cs typeface="+mn-cs"/>
      </a:defRPr>
    </a:lvl6pPr>
    <a:lvl7pPr marL="6748520" algn="l" defTabSz="2249505" rtl="0" eaLnBrk="1" latinLnBrk="0" hangingPunct="1">
      <a:defRPr sz="2952" kern="1200">
        <a:solidFill>
          <a:schemeClr val="tx1"/>
        </a:solidFill>
        <a:latin typeface="+mn-lt"/>
        <a:ea typeface="+mn-ea"/>
        <a:cs typeface="+mn-cs"/>
      </a:defRPr>
    </a:lvl7pPr>
    <a:lvl8pPr marL="7873275" algn="l" defTabSz="2249505" rtl="0" eaLnBrk="1" latinLnBrk="0" hangingPunct="1">
      <a:defRPr sz="2952" kern="1200">
        <a:solidFill>
          <a:schemeClr val="tx1"/>
        </a:solidFill>
        <a:latin typeface="+mn-lt"/>
        <a:ea typeface="+mn-ea"/>
        <a:cs typeface="+mn-cs"/>
      </a:defRPr>
    </a:lvl8pPr>
    <a:lvl9pPr marL="8998030" algn="l" defTabSz="2249505" rtl="0" eaLnBrk="1" latinLnBrk="0" hangingPunct="1">
      <a:defRPr sz="2952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00475" y="857250"/>
            <a:ext cx="154305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C08E8F-3F01-0043-BBB1-ACB11BC7C194}" type="slidenum">
              <a:rPr lang="en-PT" smtClean="0"/>
              <a:t>1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28870754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032" y="7070108"/>
            <a:ext cx="24480361" cy="15040222"/>
          </a:xfrm>
        </p:spPr>
        <p:txBody>
          <a:bodyPr anchor="b"/>
          <a:lstStyle>
            <a:lvl1pPr algn="ctr">
              <a:defRPr sz="18898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00053" y="22690338"/>
            <a:ext cx="21600319" cy="10430151"/>
          </a:xfrm>
        </p:spPr>
        <p:txBody>
          <a:bodyPr/>
          <a:lstStyle>
            <a:lvl1pPr marL="0" indent="0" algn="ctr">
              <a:buNone/>
              <a:defRPr sz="7559"/>
            </a:lvl1pPr>
            <a:lvl2pPr marL="1440043" indent="0" algn="ctr">
              <a:buNone/>
              <a:defRPr sz="6299"/>
            </a:lvl2pPr>
            <a:lvl3pPr marL="2880086" indent="0" algn="ctr">
              <a:buNone/>
              <a:defRPr sz="5669"/>
            </a:lvl3pPr>
            <a:lvl4pPr marL="4320129" indent="0" algn="ctr">
              <a:buNone/>
              <a:defRPr sz="5040"/>
            </a:lvl4pPr>
            <a:lvl5pPr marL="5760171" indent="0" algn="ctr">
              <a:buNone/>
              <a:defRPr sz="5040"/>
            </a:lvl5pPr>
            <a:lvl6pPr marL="7200214" indent="0" algn="ctr">
              <a:buNone/>
              <a:defRPr sz="5040"/>
            </a:lvl6pPr>
            <a:lvl7pPr marL="8640257" indent="0" algn="ctr">
              <a:buNone/>
              <a:defRPr sz="5040"/>
            </a:lvl7pPr>
            <a:lvl8pPr marL="10080300" indent="0" algn="ctr">
              <a:buNone/>
              <a:defRPr sz="5040"/>
            </a:lvl8pPr>
            <a:lvl9pPr marL="11520343" indent="0" algn="ctr">
              <a:buNone/>
              <a:defRPr sz="504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BA6B0-0A9D-2A4B-B164-A95D4D5DB786}" type="datetimeFigureOut">
              <a:rPr lang="en-PT" smtClean="0"/>
              <a:t>10/12/2026</a:t>
            </a:fld>
            <a:endParaRPr lang="en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43A0C-0829-1D4C-9430-1281813EB5FF}" type="slidenum">
              <a:rPr lang="en-PT" smtClean="0"/>
              <a:t>‹nº›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6703312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BA6B0-0A9D-2A4B-B164-A95D4D5DB786}" type="datetimeFigureOut">
              <a:rPr lang="en-PT" smtClean="0"/>
              <a:t>10/12/2026</a:t>
            </a:fld>
            <a:endParaRPr lang="en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43A0C-0829-1D4C-9430-1281813EB5FF}" type="slidenum">
              <a:rPr lang="en-PT" smtClean="0"/>
              <a:t>‹nº›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3578597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5030" y="10770172"/>
            <a:ext cx="24840367" cy="17970262"/>
          </a:xfrm>
        </p:spPr>
        <p:txBody>
          <a:bodyPr anchor="b"/>
          <a:lstStyle>
            <a:lvl1pPr>
              <a:defRPr sz="18898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65030" y="28910440"/>
            <a:ext cx="24840367" cy="9450136"/>
          </a:xfrm>
        </p:spPr>
        <p:txBody>
          <a:bodyPr/>
          <a:lstStyle>
            <a:lvl1pPr marL="0" indent="0">
              <a:buNone/>
              <a:defRPr sz="7559">
                <a:solidFill>
                  <a:schemeClr val="tx1"/>
                </a:solidFill>
              </a:defRPr>
            </a:lvl1pPr>
            <a:lvl2pPr marL="1440043" indent="0">
              <a:buNone/>
              <a:defRPr sz="6299">
                <a:solidFill>
                  <a:schemeClr val="tx1">
                    <a:tint val="75000"/>
                  </a:schemeClr>
                </a:solidFill>
              </a:defRPr>
            </a:lvl2pPr>
            <a:lvl3pPr marL="2880086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3pPr>
            <a:lvl4pPr marL="4320129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4pPr>
            <a:lvl5pPr marL="5760171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5pPr>
            <a:lvl6pPr marL="7200214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6pPr>
            <a:lvl7pPr marL="8640257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7pPr>
            <a:lvl8pPr marL="1008030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8pPr>
            <a:lvl9pPr marL="11520343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BA6B0-0A9D-2A4B-B164-A95D4D5DB786}" type="datetimeFigureOut">
              <a:rPr lang="en-PT" smtClean="0"/>
              <a:t>10/12/2026</a:t>
            </a:fld>
            <a:endParaRPr lang="en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43A0C-0829-1D4C-9430-1281813EB5FF}" type="slidenum">
              <a:rPr lang="en-PT" smtClean="0"/>
              <a:t>‹nº›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1886048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80029" y="11500170"/>
            <a:ext cx="12240181" cy="2741040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80215" y="11500170"/>
            <a:ext cx="12240181" cy="2741040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BA6B0-0A9D-2A4B-B164-A95D4D5DB786}" type="datetimeFigureOut">
              <a:rPr lang="en-PT" smtClean="0"/>
              <a:t>10/12/2026</a:t>
            </a:fld>
            <a:endParaRPr lang="en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43A0C-0829-1D4C-9430-1281813EB5FF}" type="slidenum">
              <a:rPr lang="en-PT" smtClean="0"/>
              <a:t>‹nº›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8040381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780" y="2300044"/>
            <a:ext cx="24840367" cy="8350126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3784" y="10590160"/>
            <a:ext cx="12183928" cy="5190073"/>
          </a:xfrm>
        </p:spPr>
        <p:txBody>
          <a:bodyPr anchor="b"/>
          <a:lstStyle>
            <a:lvl1pPr marL="0" indent="0">
              <a:buNone/>
              <a:defRPr sz="7559" b="1"/>
            </a:lvl1pPr>
            <a:lvl2pPr marL="1440043" indent="0">
              <a:buNone/>
              <a:defRPr sz="6299" b="1"/>
            </a:lvl2pPr>
            <a:lvl3pPr marL="2880086" indent="0">
              <a:buNone/>
              <a:defRPr sz="5669" b="1"/>
            </a:lvl3pPr>
            <a:lvl4pPr marL="4320129" indent="0">
              <a:buNone/>
              <a:defRPr sz="5040" b="1"/>
            </a:lvl4pPr>
            <a:lvl5pPr marL="5760171" indent="0">
              <a:buNone/>
              <a:defRPr sz="5040" b="1"/>
            </a:lvl5pPr>
            <a:lvl6pPr marL="7200214" indent="0">
              <a:buNone/>
              <a:defRPr sz="5040" b="1"/>
            </a:lvl6pPr>
            <a:lvl7pPr marL="8640257" indent="0">
              <a:buNone/>
              <a:defRPr sz="5040" b="1"/>
            </a:lvl7pPr>
            <a:lvl8pPr marL="10080300" indent="0">
              <a:buNone/>
              <a:defRPr sz="5040" b="1"/>
            </a:lvl8pPr>
            <a:lvl9pPr marL="11520343" indent="0">
              <a:buNone/>
              <a:defRPr sz="504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83784" y="15780233"/>
            <a:ext cx="12183928" cy="2321034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580217" y="10590160"/>
            <a:ext cx="12243932" cy="5190073"/>
          </a:xfrm>
        </p:spPr>
        <p:txBody>
          <a:bodyPr anchor="b"/>
          <a:lstStyle>
            <a:lvl1pPr marL="0" indent="0">
              <a:buNone/>
              <a:defRPr sz="7559" b="1"/>
            </a:lvl1pPr>
            <a:lvl2pPr marL="1440043" indent="0">
              <a:buNone/>
              <a:defRPr sz="6299" b="1"/>
            </a:lvl2pPr>
            <a:lvl3pPr marL="2880086" indent="0">
              <a:buNone/>
              <a:defRPr sz="5669" b="1"/>
            </a:lvl3pPr>
            <a:lvl4pPr marL="4320129" indent="0">
              <a:buNone/>
              <a:defRPr sz="5040" b="1"/>
            </a:lvl4pPr>
            <a:lvl5pPr marL="5760171" indent="0">
              <a:buNone/>
              <a:defRPr sz="5040" b="1"/>
            </a:lvl5pPr>
            <a:lvl6pPr marL="7200214" indent="0">
              <a:buNone/>
              <a:defRPr sz="5040" b="1"/>
            </a:lvl6pPr>
            <a:lvl7pPr marL="8640257" indent="0">
              <a:buNone/>
              <a:defRPr sz="5040" b="1"/>
            </a:lvl7pPr>
            <a:lvl8pPr marL="10080300" indent="0">
              <a:buNone/>
              <a:defRPr sz="5040" b="1"/>
            </a:lvl8pPr>
            <a:lvl9pPr marL="11520343" indent="0">
              <a:buNone/>
              <a:defRPr sz="504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580217" y="15780233"/>
            <a:ext cx="12243932" cy="2321034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BA6B0-0A9D-2A4B-B164-A95D4D5DB786}" type="datetimeFigureOut">
              <a:rPr lang="en-PT" smtClean="0"/>
              <a:t>10/12/2026</a:t>
            </a:fld>
            <a:endParaRPr lang="en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43A0C-0829-1D4C-9430-1281813EB5FF}" type="slidenum">
              <a:rPr lang="en-PT" smtClean="0"/>
              <a:t>‹nº›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25487754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BA6B0-0A9D-2A4B-B164-A95D4D5DB786}" type="datetimeFigureOut">
              <a:rPr lang="en-PT" smtClean="0"/>
              <a:t>10/12/2026</a:t>
            </a:fld>
            <a:endParaRPr lang="en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43A0C-0829-1D4C-9430-1281813EB5FF}" type="slidenum">
              <a:rPr lang="en-PT" smtClean="0"/>
              <a:t>‹nº›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39353968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BA6B0-0A9D-2A4B-B164-A95D4D5DB786}" type="datetimeFigureOut">
              <a:rPr lang="en-PT" smtClean="0"/>
              <a:t>10/12/2026</a:t>
            </a:fld>
            <a:endParaRPr lang="en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43A0C-0829-1D4C-9430-1281813EB5FF}" type="slidenum">
              <a:rPr lang="en-PT" smtClean="0"/>
              <a:t>‹nº›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1852146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780" y="2880042"/>
            <a:ext cx="9288887" cy="10080149"/>
          </a:xfrm>
        </p:spPr>
        <p:txBody>
          <a:bodyPr anchor="b"/>
          <a:lstStyle>
            <a:lvl1pPr>
              <a:defRPr sz="10079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43932" y="6220102"/>
            <a:ext cx="14580215" cy="30700453"/>
          </a:xfrm>
        </p:spPr>
        <p:txBody>
          <a:bodyPr/>
          <a:lstStyle>
            <a:lvl1pPr>
              <a:defRPr sz="10079"/>
            </a:lvl1pPr>
            <a:lvl2pPr>
              <a:defRPr sz="8819"/>
            </a:lvl2pPr>
            <a:lvl3pPr>
              <a:defRPr sz="7559"/>
            </a:lvl3pPr>
            <a:lvl4pPr>
              <a:defRPr sz="6299"/>
            </a:lvl4pPr>
            <a:lvl5pPr>
              <a:defRPr sz="6299"/>
            </a:lvl5pPr>
            <a:lvl6pPr>
              <a:defRPr sz="6299"/>
            </a:lvl6pPr>
            <a:lvl7pPr>
              <a:defRPr sz="6299"/>
            </a:lvl7pPr>
            <a:lvl8pPr>
              <a:defRPr sz="6299"/>
            </a:lvl8pPr>
            <a:lvl9pPr>
              <a:defRPr sz="6299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3780" y="12960191"/>
            <a:ext cx="9288887" cy="24010358"/>
          </a:xfrm>
        </p:spPr>
        <p:txBody>
          <a:bodyPr/>
          <a:lstStyle>
            <a:lvl1pPr marL="0" indent="0">
              <a:buNone/>
              <a:defRPr sz="5040"/>
            </a:lvl1pPr>
            <a:lvl2pPr marL="1440043" indent="0">
              <a:buNone/>
              <a:defRPr sz="4410"/>
            </a:lvl2pPr>
            <a:lvl3pPr marL="2880086" indent="0">
              <a:buNone/>
              <a:defRPr sz="3780"/>
            </a:lvl3pPr>
            <a:lvl4pPr marL="4320129" indent="0">
              <a:buNone/>
              <a:defRPr sz="3150"/>
            </a:lvl4pPr>
            <a:lvl5pPr marL="5760171" indent="0">
              <a:buNone/>
              <a:defRPr sz="3150"/>
            </a:lvl5pPr>
            <a:lvl6pPr marL="7200214" indent="0">
              <a:buNone/>
              <a:defRPr sz="3150"/>
            </a:lvl6pPr>
            <a:lvl7pPr marL="8640257" indent="0">
              <a:buNone/>
              <a:defRPr sz="3150"/>
            </a:lvl7pPr>
            <a:lvl8pPr marL="10080300" indent="0">
              <a:buNone/>
              <a:defRPr sz="3150"/>
            </a:lvl8pPr>
            <a:lvl9pPr marL="11520343" indent="0">
              <a:buNone/>
              <a:defRPr sz="31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BA6B0-0A9D-2A4B-B164-A95D4D5DB786}" type="datetimeFigureOut">
              <a:rPr lang="en-PT" smtClean="0"/>
              <a:t>10/12/2026</a:t>
            </a:fld>
            <a:endParaRPr lang="en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43A0C-0829-1D4C-9430-1281813EB5FF}" type="slidenum">
              <a:rPr lang="en-PT" smtClean="0"/>
              <a:t>‹nº›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9342014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780" y="2880042"/>
            <a:ext cx="9288887" cy="10080149"/>
          </a:xfrm>
        </p:spPr>
        <p:txBody>
          <a:bodyPr anchor="b"/>
          <a:lstStyle>
            <a:lvl1pPr>
              <a:defRPr sz="10079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243932" y="6220102"/>
            <a:ext cx="14580215" cy="30700453"/>
          </a:xfrm>
        </p:spPr>
        <p:txBody>
          <a:bodyPr anchor="t"/>
          <a:lstStyle>
            <a:lvl1pPr marL="0" indent="0">
              <a:buNone/>
              <a:defRPr sz="10079"/>
            </a:lvl1pPr>
            <a:lvl2pPr marL="1440043" indent="0">
              <a:buNone/>
              <a:defRPr sz="8819"/>
            </a:lvl2pPr>
            <a:lvl3pPr marL="2880086" indent="0">
              <a:buNone/>
              <a:defRPr sz="7559"/>
            </a:lvl3pPr>
            <a:lvl4pPr marL="4320129" indent="0">
              <a:buNone/>
              <a:defRPr sz="6299"/>
            </a:lvl4pPr>
            <a:lvl5pPr marL="5760171" indent="0">
              <a:buNone/>
              <a:defRPr sz="6299"/>
            </a:lvl5pPr>
            <a:lvl6pPr marL="7200214" indent="0">
              <a:buNone/>
              <a:defRPr sz="6299"/>
            </a:lvl6pPr>
            <a:lvl7pPr marL="8640257" indent="0">
              <a:buNone/>
              <a:defRPr sz="6299"/>
            </a:lvl7pPr>
            <a:lvl8pPr marL="10080300" indent="0">
              <a:buNone/>
              <a:defRPr sz="6299"/>
            </a:lvl8pPr>
            <a:lvl9pPr marL="11520343" indent="0">
              <a:buNone/>
              <a:defRPr sz="6299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3780" y="12960191"/>
            <a:ext cx="9288887" cy="24010358"/>
          </a:xfrm>
        </p:spPr>
        <p:txBody>
          <a:bodyPr/>
          <a:lstStyle>
            <a:lvl1pPr marL="0" indent="0">
              <a:buNone/>
              <a:defRPr sz="5040"/>
            </a:lvl1pPr>
            <a:lvl2pPr marL="1440043" indent="0">
              <a:buNone/>
              <a:defRPr sz="4410"/>
            </a:lvl2pPr>
            <a:lvl3pPr marL="2880086" indent="0">
              <a:buNone/>
              <a:defRPr sz="3780"/>
            </a:lvl3pPr>
            <a:lvl4pPr marL="4320129" indent="0">
              <a:buNone/>
              <a:defRPr sz="3150"/>
            </a:lvl4pPr>
            <a:lvl5pPr marL="5760171" indent="0">
              <a:buNone/>
              <a:defRPr sz="3150"/>
            </a:lvl5pPr>
            <a:lvl6pPr marL="7200214" indent="0">
              <a:buNone/>
              <a:defRPr sz="3150"/>
            </a:lvl6pPr>
            <a:lvl7pPr marL="8640257" indent="0">
              <a:buNone/>
              <a:defRPr sz="3150"/>
            </a:lvl7pPr>
            <a:lvl8pPr marL="10080300" indent="0">
              <a:buNone/>
              <a:defRPr sz="3150"/>
            </a:lvl8pPr>
            <a:lvl9pPr marL="11520343" indent="0">
              <a:buNone/>
              <a:defRPr sz="31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BA6B0-0A9D-2A4B-B164-A95D4D5DB786}" type="datetimeFigureOut">
              <a:rPr lang="en-PT" smtClean="0"/>
              <a:t>10/12/2026</a:t>
            </a:fld>
            <a:endParaRPr lang="en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43A0C-0829-1D4C-9430-1281813EB5FF}" type="slidenum">
              <a:rPr lang="en-PT" smtClean="0"/>
              <a:t>‹nº›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2560013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BA6B0-0A9D-2A4B-B164-A95D4D5DB786}" type="datetimeFigureOut">
              <a:rPr lang="en-PT" smtClean="0"/>
              <a:t>10/12/2026</a:t>
            </a:fld>
            <a:endParaRPr lang="en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43A0C-0829-1D4C-9430-1281813EB5FF}" type="slidenum">
              <a:rPr lang="en-PT" smtClean="0"/>
              <a:t>‹nº›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1301569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610306" y="2300034"/>
            <a:ext cx="6210092" cy="36610544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80031" y="2300034"/>
            <a:ext cx="18270270" cy="36610544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BA6B0-0A9D-2A4B-B164-A95D4D5DB786}" type="datetimeFigureOut">
              <a:rPr lang="en-PT" smtClean="0"/>
              <a:t>10/12/2026</a:t>
            </a:fld>
            <a:endParaRPr lang="en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43A0C-0829-1D4C-9430-1281813EB5FF}" type="slidenum">
              <a:rPr lang="en-PT" smtClean="0"/>
              <a:t>‹nº›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2616207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80029" y="2300044"/>
            <a:ext cx="24840367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0029" y="11500170"/>
            <a:ext cx="24840367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980029" y="40040601"/>
            <a:ext cx="6480096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7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2BA6B0-0A9D-2A4B-B164-A95D4D5DB786}" type="datetimeFigureOut">
              <a:rPr lang="en-PT" smtClean="0"/>
              <a:t>10/12/2026</a:t>
            </a:fld>
            <a:endParaRPr lang="en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540141" y="40040601"/>
            <a:ext cx="9720143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7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340300" y="40040601"/>
            <a:ext cx="6480096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7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243A0C-0829-1D4C-9430-1281813EB5FF}" type="slidenum">
              <a:rPr lang="en-PT" smtClean="0"/>
              <a:t>‹nº›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907126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2880086" rtl="0" eaLnBrk="1" latinLnBrk="0" hangingPunct="1">
        <a:lnSpc>
          <a:spcPct val="90000"/>
        </a:lnSpc>
        <a:spcBef>
          <a:spcPct val="0"/>
        </a:spcBef>
        <a:buNone/>
        <a:defRPr sz="1385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20021" indent="-720021" algn="l" defTabSz="2880086" rtl="0" eaLnBrk="1" latinLnBrk="0" hangingPunct="1">
        <a:lnSpc>
          <a:spcPct val="90000"/>
        </a:lnSpc>
        <a:spcBef>
          <a:spcPts val="3150"/>
        </a:spcBef>
        <a:buFont typeface="Arial" panose="020B0604020202020204" pitchFamily="34" charset="0"/>
        <a:buChar char="•"/>
        <a:defRPr sz="8819" kern="1200">
          <a:solidFill>
            <a:schemeClr val="tx1"/>
          </a:solidFill>
          <a:latin typeface="+mn-lt"/>
          <a:ea typeface="+mn-ea"/>
          <a:cs typeface="+mn-cs"/>
        </a:defRPr>
      </a:lvl1pPr>
      <a:lvl2pPr marL="2160064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7559" kern="1200">
          <a:solidFill>
            <a:schemeClr val="tx1"/>
          </a:solidFill>
          <a:latin typeface="+mn-lt"/>
          <a:ea typeface="+mn-ea"/>
          <a:cs typeface="+mn-cs"/>
        </a:defRPr>
      </a:lvl2pPr>
      <a:lvl3pPr marL="3600107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6299" kern="1200">
          <a:solidFill>
            <a:schemeClr val="tx1"/>
          </a:solidFill>
          <a:latin typeface="+mn-lt"/>
          <a:ea typeface="+mn-ea"/>
          <a:cs typeface="+mn-cs"/>
        </a:defRPr>
      </a:lvl3pPr>
      <a:lvl4pPr marL="5040150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4pPr>
      <a:lvl5pPr marL="6480193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5pPr>
      <a:lvl6pPr marL="7920236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6pPr>
      <a:lvl7pPr marL="9360278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7pPr>
      <a:lvl8pPr marL="10800321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8pPr>
      <a:lvl9pPr marL="12240364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1pPr>
      <a:lvl2pPr marL="1440043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2pPr>
      <a:lvl3pPr marL="2880086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3pPr>
      <a:lvl4pPr marL="4320129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4pPr>
      <a:lvl5pPr marL="5760171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5pPr>
      <a:lvl6pPr marL="7200214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6pPr>
      <a:lvl7pPr marL="8640257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7pPr>
      <a:lvl8pPr marL="10080300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8pPr>
      <a:lvl9pPr marL="11520343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:a16="http://schemas.microsoft.com/office/drawing/2014/main" id="{ED031DE3-5195-5D1D-DB42-1112D2F045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93" y="23772151"/>
            <a:ext cx="28800426" cy="1785489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A7D636D-3848-A099-4C73-8C381662F1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7649" y="2542737"/>
            <a:ext cx="20922520" cy="184009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39EAE59-3866-DFC9-98D0-DD16ABADE1A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3167649" y="38422967"/>
            <a:ext cx="22511314" cy="223493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1E1C54C-786F-CB05-F908-BEFDA03879E8}"/>
              </a:ext>
            </a:extLst>
          </p:cNvPr>
          <p:cNvSpPr txBox="1"/>
          <p:nvPr/>
        </p:nvSpPr>
        <p:spPr>
          <a:xfrm>
            <a:off x="2823299" y="5483110"/>
            <a:ext cx="2200679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PT" sz="7200" b="1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ENTIDADE PROMOTORA</a:t>
            </a:r>
            <a:r>
              <a:rPr lang="pt-PT" sz="7200" b="1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: </a:t>
            </a:r>
          </a:p>
          <a:p>
            <a:r>
              <a:rPr lang="pt-PT" sz="7200" dirty="0"/>
              <a:t>ENGEPROMS - ENGENHARIA, GESTÃO E CONSULTORIA EMPRESARIAL, MÁRIO SANTOS, LDA</a:t>
            </a:r>
            <a:endParaRPr lang="en-PT" sz="7200" b="1" dirty="0">
              <a:solidFill>
                <a:schemeClr val="bg1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C53138-7059-DA51-A5B8-BB34F49304A9}"/>
              </a:ext>
            </a:extLst>
          </p:cNvPr>
          <p:cNvSpPr txBox="1"/>
          <p:nvPr/>
        </p:nvSpPr>
        <p:spPr>
          <a:xfrm>
            <a:off x="2823299" y="9497244"/>
            <a:ext cx="24894451" cy="8402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6000" b="1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DESCRIÇÃO DO PROJETO :</a:t>
            </a:r>
          </a:p>
          <a:p>
            <a:r>
              <a:rPr lang="pt-PT" sz="6000" i="1" dirty="0"/>
              <a:t>A ENGEPROMS – Engenharia e Gestão de Projetos, Lda. propõe um projeto de transformação digital centrado na integração de soluções de Inteligência Artificial (IA) nos seus serviços de engenharia civil, eletrotécnica e consultoria técnica. Este investimento visa reforçar a capacidade de inovação, automatizar processos críticos, aumentar a precisão técnica e escalar a competitividade da empresa no setor da energia e construção sustentável.</a:t>
            </a:r>
            <a:endParaRPr lang="pt-PT" sz="6000" dirty="0"/>
          </a:p>
          <a:p>
            <a:endParaRPr lang="en-PT" sz="12000" dirty="0">
              <a:solidFill>
                <a:schemeClr val="bg1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AB6FA56-1597-F446-5C17-7A8A988C8930}"/>
              </a:ext>
            </a:extLst>
          </p:cNvPr>
          <p:cNvSpPr txBox="1"/>
          <p:nvPr/>
        </p:nvSpPr>
        <p:spPr>
          <a:xfrm>
            <a:off x="2823299" y="16971677"/>
            <a:ext cx="24043607" cy="8402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6000" b="1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OBJETIVOS:</a:t>
            </a:r>
          </a:p>
          <a:p>
            <a:pPr lvl="0"/>
            <a:r>
              <a:rPr lang="pt-PT" sz="6000" i="1" dirty="0"/>
              <a:t>Digitalizar e automatizar os serviços de engenharia e consultoria técnica.</a:t>
            </a:r>
          </a:p>
          <a:p>
            <a:pPr lvl="0"/>
            <a:r>
              <a:rPr lang="pt-PT" sz="6000" i="1" dirty="0"/>
              <a:t>Integrar IA para validação automática de projetos, análise energética, simulação de cenários e manutenção preditiva.</a:t>
            </a:r>
          </a:p>
          <a:p>
            <a:pPr lvl="0"/>
            <a:r>
              <a:rPr lang="pt-PT" sz="6000" i="1" dirty="0"/>
              <a:t>Otimizar processos internos e acelerar a modelação técnica com ferramentas digitais inteligentes.</a:t>
            </a:r>
          </a:p>
          <a:p>
            <a:pPr lvl="0"/>
            <a:r>
              <a:rPr lang="pt-PT" sz="6000" i="1" dirty="0"/>
              <a:t>Reforçar a capacidade de diagnóstico </a:t>
            </a:r>
          </a:p>
          <a:p>
            <a:pPr lvl="0"/>
            <a:r>
              <a:rPr lang="pt-PT" sz="6000" i="1" dirty="0"/>
              <a:t>Modernizar a comunicação institucional e gestão documental com IA colaborativa.</a:t>
            </a:r>
            <a:endParaRPr lang="en-PT" sz="12000" dirty="0">
              <a:solidFill>
                <a:schemeClr val="bg1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C5699BF-744E-E375-1992-1057EA663225}"/>
              </a:ext>
            </a:extLst>
          </p:cNvPr>
          <p:cNvSpPr txBox="1"/>
          <p:nvPr/>
        </p:nvSpPr>
        <p:spPr>
          <a:xfrm>
            <a:off x="2823299" y="25971791"/>
            <a:ext cx="14555724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6000" b="1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INVESTIMENTO:</a:t>
            </a:r>
          </a:p>
          <a:p>
            <a:r>
              <a:rPr lang="pt-PT" sz="6000" b="1" dirty="0"/>
              <a:t>			Investimento Candidatura: 289.386,80 € 				Investimento Elegível: 214.454,30 € </a:t>
            </a:r>
          </a:p>
          <a:p>
            <a:r>
              <a:rPr lang="pt-PT" sz="6000" b="1" dirty="0"/>
              <a:t>			Apoio: 160.840,73 </a:t>
            </a:r>
            <a:r>
              <a:rPr lang="pt-PT" sz="6000" dirty="0"/>
              <a:t>€</a:t>
            </a:r>
          </a:p>
          <a:p>
            <a:endParaRPr lang="en-PT" sz="6000" b="1" dirty="0">
              <a:solidFill>
                <a:schemeClr val="bg1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5B5F9916-2F99-42EF-82AA-943F99631BDF}"/>
              </a:ext>
            </a:extLst>
          </p:cNvPr>
          <p:cNvSpPr txBox="1"/>
          <p:nvPr/>
        </p:nvSpPr>
        <p:spPr>
          <a:xfrm>
            <a:off x="30794791" y="7578496"/>
            <a:ext cx="14772809" cy="10248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6600" b="0" i="0" u="none" strike="noStrike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*Dado que </a:t>
            </a:r>
            <a:r>
              <a:rPr lang="en-GB" sz="6600" b="0" i="0" u="none" strike="noStrike" dirty="0" err="1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nem</a:t>
            </a:r>
            <a:r>
              <a:rPr lang="en-GB" sz="6600" b="0" i="0" u="none" strike="noStrike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6600" b="0" i="0" u="none" strike="noStrike" dirty="0" err="1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todas</a:t>
            </a:r>
            <a:r>
              <a:rPr lang="en-GB" sz="6600" b="0" i="0" u="none" strike="noStrike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 as </a:t>
            </a:r>
            <a:r>
              <a:rPr lang="en-GB" sz="6600" b="0" i="0" u="none" strike="noStrike" dirty="0" err="1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entidades</a:t>
            </a:r>
            <a:r>
              <a:rPr lang="en-GB" sz="6600" b="0" i="0" u="none" strike="noStrike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6600" b="0" i="0" u="none" strike="noStrike" dirty="0" err="1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têm</a:t>
            </a:r>
            <a:r>
              <a:rPr lang="en-GB" sz="6600" b="0" i="0" u="none" strike="noStrike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6600" b="0" i="0" u="none" strike="noStrike" dirty="0" err="1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acesso</a:t>
            </a:r>
            <a:r>
              <a:rPr lang="en-GB" sz="6600" b="0" i="0" u="none" strike="noStrike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 a </a:t>
            </a:r>
            <a:r>
              <a:rPr lang="en-GB" sz="6600" b="0" i="0" u="none" strike="noStrike" dirty="0" err="1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programas</a:t>
            </a:r>
            <a:r>
              <a:rPr lang="en-GB" sz="6600" b="0" i="0" u="none" strike="noStrike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 de design que </a:t>
            </a:r>
            <a:r>
              <a:rPr lang="en-GB" sz="6600" b="0" i="0" u="none" strike="noStrike" dirty="0" err="1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permitem</a:t>
            </a:r>
            <a:r>
              <a:rPr lang="en-GB" sz="6600" b="0" i="0" u="none" strike="noStrike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6600" b="0" i="0" u="none" strike="noStrike" dirty="0" err="1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editar</a:t>
            </a:r>
            <a:r>
              <a:rPr lang="en-GB" sz="6600" b="0" i="0" u="none" strike="noStrike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6600" b="0" i="0" u="none" strike="noStrike" dirty="0" err="1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os</a:t>
            </a:r>
            <a:r>
              <a:rPr lang="en-GB" sz="6600" b="0" i="0" u="none" strike="noStrike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 “assets </a:t>
            </a:r>
            <a:r>
              <a:rPr lang="en-GB" sz="6600" b="0" i="0" u="none" strike="noStrike" dirty="0" err="1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gráficos</a:t>
            </a:r>
            <a:r>
              <a:rPr lang="en-GB" sz="6600" b="0" i="0" u="none" strike="noStrike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” </a:t>
            </a:r>
            <a:r>
              <a:rPr lang="en-GB" sz="6600" b="0" i="0" u="none" strike="noStrike" dirty="0" err="1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partilhados</a:t>
            </a:r>
            <a:r>
              <a:rPr lang="en-GB" sz="6600" b="0" i="0" u="none" strike="noStrike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, </a:t>
            </a:r>
            <a:r>
              <a:rPr lang="en-GB" sz="6600" b="0" i="0" u="none" strike="noStrike" dirty="0" err="1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foram</a:t>
            </a:r>
            <a:r>
              <a:rPr lang="en-GB" sz="6600" b="0" i="0" u="none" strike="noStrike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6600" b="0" i="0" u="none" strike="noStrike" dirty="0" err="1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criados</a:t>
            </a:r>
            <a:r>
              <a:rPr lang="en-GB" sz="6600" b="0" i="0" u="none" strike="noStrike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6600" b="0" i="0" u="none" strike="noStrike" dirty="0" err="1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modelos</a:t>
            </a:r>
            <a:r>
              <a:rPr lang="en-GB" sz="6600" b="0" i="0" u="none" strike="noStrike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6600" b="0" i="0" u="none" strike="noStrike" dirty="0" err="1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em</a:t>
            </a:r>
            <a:r>
              <a:rPr lang="en-GB" sz="6600" b="0" i="0" u="none" strike="noStrike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6600" b="0" i="0" u="none" strike="noStrike" dirty="0" err="1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powerpoint</a:t>
            </a:r>
            <a:r>
              <a:rPr lang="en-GB" sz="6600" b="0" i="0" u="none" strike="noStrike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.</a:t>
            </a:r>
          </a:p>
          <a:p>
            <a:pPr algn="l"/>
            <a:endParaRPr lang="en-GB" sz="6600" b="0" i="0" u="none" strike="noStrike" dirty="0">
              <a:solidFill>
                <a:srgbClr val="FF0000"/>
              </a:solidFill>
              <a:effectLst/>
              <a:latin typeface="Calibri" panose="020F0502020204030204" pitchFamily="34" charset="0"/>
            </a:endParaRPr>
          </a:p>
          <a:p>
            <a:pPr algn="l"/>
            <a:r>
              <a:rPr lang="en-GB" sz="6600" b="0" i="0" u="none" strike="noStrike" dirty="0" err="1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Alertamos</a:t>
            </a:r>
            <a:r>
              <a:rPr lang="en-GB" sz="6600" b="0" i="0" u="none" strike="noStrike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 que </a:t>
            </a:r>
            <a:r>
              <a:rPr lang="en-GB" sz="6600" b="0" i="0" u="none" strike="noStrike" dirty="0" err="1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ao</a:t>
            </a:r>
            <a:r>
              <a:rPr lang="en-GB" sz="6600" b="0" i="0" u="none" strike="noStrike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6600" b="0" i="0" u="none" strike="noStrike" dirty="0" err="1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serem</a:t>
            </a:r>
            <a:r>
              <a:rPr lang="en-GB" sz="6600" b="0" i="0" u="none" strike="noStrike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6600" b="0" i="0" u="none" strike="noStrike" dirty="0" err="1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impressos</a:t>
            </a:r>
            <a:r>
              <a:rPr lang="en-GB" sz="6600" b="0" i="0" u="none" strike="noStrike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, a </a:t>
            </a:r>
            <a:r>
              <a:rPr lang="en-GB" sz="6600" b="0" i="0" u="none" strike="noStrike" dirty="0" err="1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gráfica</a:t>
            </a:r>
            <a:r>
              <a:rPr lang="en-GB" sz="6600" b="0" i="0" u="none" strike="noStrike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6600" b="0" i="0" u="none" strike="noStrike" dirty="0" err="1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deverá</a:t>
            </a:r>
            <a:r>
              <a:rPr lang="en-GB" sz="6600" b="0" i="0" u="none" strike="noStrike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 ser </a:t>
            </a:r>
            <a:r>
              <a:rPr lang="en-GB" sz="6600" b="0" i="0" u="none" strike="noStrike" dirty="0" err="1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avisada</a:t>
            </a:r>
            <a:r>
              <a:rPr lang="en-GB" sz="6600" b="0" i="0" u="none" strike="noStrike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 do </a:t>
            </a:r>
            <a:r>
              <a:rPr lang="en-GB" sz="6600" b="0" i="0" u="none" strike="noStrike" dirty="0" err="1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tamanho</a:t>
            </a:r>
            <a:r>
              <a:rPr lang="en-GB" sz="6600" b="0" i="0" u="none" strike="noStrike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 de </a:t>
            </a:r>
            <a:r>
              <a:rPr lang="en-GB" sz="6600" b="0" i="0" u="none" strike="noStrike" dirty="0" err="1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impressão</a:t>
            </a:r>
            <a:r>
              <a:rPr lang="en-GB" sz="6600" b="0" i="0" u="none" strike="noStrike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.  </a:t>
            </a:r>
            <a:r>
              <a:rPr lang="en-GB" sz="6600" b="0" i="0" u="none" strike="noStrike" dirty="0" err="1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Os</a:t>
            </a:r>
            <a:r>
              <a:rPr lang="en-GB" sz="6600" b="0" i="0" u="none" strike="noStrike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 slides </a:t>
            </a:r>
            <a:r>
              <a:rPr lang="en-GB" sz="6600" b="0" i="0" u="none" strike="noStrike" dirty="0" err="1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estão</a:t>
            </a:r>
            <a:r>
              <a:rPr lang="en-GB" sz="6600" b="0" i="0" u="none" strike="noStrike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6600" b="0" i="0" u="none" strike="noStrike" dirty="0" err="1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à</a:t>
            </a:r>
            <a:r>
              <a:rPr lang="en-GB" sz="6600" b="0" i="0" u="none" strike="noStrike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6600" b="0" i="0" u="none" strike="noStrike" dirty="0" err="1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proporção</a:t>
            </a:r>
            <a:r>
              <a:rPr lang="en-GB" sz="6600" b="0" i="0" u="none" strike="noStrike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, mas </a:t>
            </a:r>
            <a:r>
              <a:rPr lang="en-GB" sz="6600" b="0" i="0" u="none" strike="noStrike" dirty="0" err="1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não</a:t>
            </a:r>
            <a:r>
              <a:rPr lang="en-GB" sz="6600" b="0" i="0" u="none" strike="noStrike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6600" b="0" i="0" u="none" strike="noStrike" dirty="0" err="1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ao</a:t>
            </a:r>
            <a:r>
              <a:rPr lang="en-GB" sz="6600" b="0" i="0" u="none" strike="noStrike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6600" b="0" i="0" u="none" strike="noStrike" dirty="0" err="1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tamanho</a:t>
            </a:r>
            <a:r>
              <a:rPr lang="en-GB" sz="6600" b="0" i="0" u="none" strike="noStrike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602D600-AEEC-790F-D011-D6EE70B3908A}"/>
              </a:ext>
            </a:extLst>
          </p:cNvPr>
          <p:cNvSpPr txBox="1"/>
          <p:nvPr/>
        </p:nvSpPr>
        <p:spPr>
          <a:xfrm>
            <a:off x="30794790" y="20030658"/>
            <a:ext cx="1477280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6600" b="0" i="0" u="none" strike="noStrike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Para </a:t>
            </a:r>
            <a:r>
              <a:rPr lang="en-GB" sz="6600" b="0" i="0" u="none" strike="noStrike" dirty="0" err="1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poder</a:t>
            </a:r>
            <a:r>
              <a:rPr lang="en-GB" sz="6600" b="0" i="0" u="none" strike="noStrike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6600" b="0" i="0" u="none" strike="noStrike" dirty="0" err="1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alterar</a:t>
            </a:r>
            <a:r>
              <a:rPr lang="en-GB" sz="6600" b="0" i="0" u="none" strike="noStrike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 o </a:t>
            </a:r>
            <a:r>
              <a:rPr lang="en-GB" sz="6600" b="0" i="0" u="none" strike="noStrike" dirty="0" err="1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powerpoint</a:t>
            </a:r>
            <a:r>
              <a:rPr lang="en-GB" sz="6600" b="0" i="0" u="none" strike="noStrike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, </a:t>
            </a:r>
            <a:r>
              <a:rPr lang="en-GB" sz="6600" b="0" i="0" u="none" strike="noStrike" dirty="0" err="1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deverá</a:t>
            </a:r>
            <a:r>
              <a:rPr lang="en-GB" sz="6600" b="0" i="0" u="none" strike="noStrike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 usar a </a:t>
            </a:r>
            <a:r>
              <a:rPr lang="en-GB" sz="6600" b="0" i="0" u="none" strike="noStrike" dirty="0" err="1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fonte</a:t>
            </a:r>
            <a:r>
              <a:rPr lang="en-GB" sz="6600" b="0" i="0" u="none" strike="noStrike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 “Roboto”, que </a:t>
            </a:r>
            <a:r>
              <a:rPr lang="en-GB" sz="6600" b="0" i="0" u="none" strike="noStrike" dirty="0" err="1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pode</a:t>
            </a:r>
            <a:r>
              <a:rPr lang="en-GB" sz="6600" b="0" i="0" u="none" strike="noStrike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 ser </a:t>
            </a:r>
            <a:r>
              <a:rPr lang="en-GB" sz="6600" b="0" i="0" u="none" strike="noStrike" dirty="0" err="1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descarregada</a:t>
            </a:r>
            <a:r>
              <a:rPr lang="en-GB" sz="6600" b="0" i="0" u="none" strike="noStrike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6600" b="0" i="0" u="none" strike="noStrike" dirty="0" err="1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nesta</a:t>
            </a:r>
            <a:r>
              <a:rPr lang="en-GB" sz="6600" b="0" i="0" u="none" strike="noStrike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 pasta.</a:t>
            </a:r>
          </a:p>
        </p:txBody>
      </p:sp>
    </p:spTree>
    <p:extLst>
      <p:ext uri="{BB962C8B-B14F-4D97-AF65-F5344CB8AC3E}">
        <p14:creationId xmlns:p14="http://schemas.microsoft.com/office/powerpoint/2010/main" val="24868758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 2013 - 2022">
  <a:themeElements>
    <a:clrScheme name="Office Them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 2013 - 202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229</TotalTime>
  <Words>254</Words>
  <Application>Microsoft Office PowerPoint</Application>
  <PresentationFormat>Personalizados</PresentationFormat>
  <Paragraphs>18</Paragraphs>
  <Slides>1</Slides>
  <Notes>1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Roboto</vt:lpstr>
      <vt:lpstr>Office Theme 2013 - 2022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Isabel Santos</cp:lastModifiedBy>
  <cp:revision>9</cp:revision>
  <cp:lastPrinted>2023-01-04T17:25:44Z</cp:lastPrinted>
  <dcterms:created xsi:type="dcterms:W3CDTF">2023-01-04T14:38:01Z</dcterms:created>
  <dcterms:modified xsi:type="dcterms:W3CDTF">2026-10-12T13:24:58Z</dcterms:modified>
</cp:coreProperties>
</file>